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261" r:id="rId62"/>
    <p:sldId id="262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3D327D82-FEBC-068B-B4D1-69B6EFE5D744}" v="684" dt="2023-06-08T03:10:48.638"/>
    <p1510:client id="{6DF66239-42A2-862D-E81B-2A6AEA822739}" v="433" dt="2023-06-07T01:21:29.450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2E9D814-A1DE-122A-8CB7-6603A0F88AF8}" v="287" dt="2023-06-08T22:26:35.590"/>
    <p1510:client id="{B44EB672-F061-D07B-F17E-F99CAD0C1B8C}" v="120" dt="2023-05-29T22:09:14.392"/>
    <p1510:client id="{E266C580-417A-EAF1-87B2-683325428A9B}" v="175" dt="2023-05-24T00:55:08.404"/>
    <p1510:client id="{E7DA99F4-823D-C86A-06FD-627EB648CF80}" v="159" dt="2023-05-31T03:08:11.51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3D327D82-FEBC-068B-B4D1-69B6EFE5D744}"/>
    <pc:docChg chg="addSld delSld modSld sldOrd">
      <pc:chgData name="Bronson Wharepapa" userId="S::18114@my.sanctamaria.school.nz::fc604165-d948-4f79-adb1-ca2376f8e399" providerId="AD" clId="Web-{3D327D82-FEBC-068B-B4D1-69B6EFE5D744}" dt="2023-06-08T03:10:48.013" v="647" actId="20577"/>
      <pc:docMkLst>
        <pc:docMk/>
      </pc:docMkLst>
      <pc:sldChg chg="addSp modSp">
        <pc:chgData name="Bronson Wharepapa" userId="S::18114@my.sanctamaria.school.nz::fc604165-d948-4f79-adb1-ca2376f8e399" providerId="AD" clId="Web-{3D327D82-FEBC-068B-B4D1-69B6EFE5D744}" dt="2023-06-08T02:32:25.310" v="196" actId="1076"/>
        <pc:sldMkLst>
          <pc:docMk/>
          <pc:sldMk cId="4220686254" sldId="312"/>
        </pc:sldMkLst>
        <pc:graphicFrameChg chg="mod modGraphic">
          <ac:chgData name="Bronson Wharepapa" userId="S::18114@my.sanctamaria.school.nz::fc604165-d948-4f79-adb1-ca2376f8e399" providerId="AD" clId="Web-{3D327D82-FEBC-068B-B4D1-69B6EFE5D744}" dt="2023-06-08T02:31:25.075" v="192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3D327D82-FEBC-068B-B4D1-69B6EFE5D744}" dt="2023-06-08T02:29:23.902" v="68" actId="1076"/>
          <ac:picMkLst>
            <pc:docMk/>
            <pc:sldMk cId="4220686254" sldId="312"/>
            <ac:picMk id="2" creationId="{18D2E4E1-DAF0-04BD-D0CF-0AED44B11466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29:22.683" v="67" actId="1076"/>
          <ac:picMkLst>
            <pc:docMk/>
            <pc:sldMk cId="4220686254" sldId="312"/>
            <ac:picMk id="3" creationId="{D6793CC0-33FD-84BF-9C22-F42E75342D29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32:25.310" v="196" actId="1076"/>
          <ac:picMkLst>
            <pc:docMk/>
            <pc:sldMk cId="4220686254" sldId="312"/>
            <ac:picMk id="4" creationId="{F9057124-EA65-608D-95DC-DD9B5C0851F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48:53.121" v="597"/>
        <pc:sldMkLst>
          <pc:docMk/>
          <pc:sldMk cId="2409336018" sldId="313"/>
        </pc:sldMkLst>
        <pc:spChg chg="mod">
          <ac:chgData name="Bronson Wharepapa" userId="S::18114@my.sanctamaria.school.nz::fc604165-d948-4f79-adb1-ca2376f8e399" providerId="AD" clId="Web-{3D327D82-FEBC-068B-B4D1-69B6EFE5D744}" dt="2023-06-08T02:48:19.527" v="571" actId="20577"/>
          <ac:spMkLst>
            <pc:docMk/>
            <pc:sldMk cId="2409336018" sldId="313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3D327D82-FEBC-068B-B4D1-69B6EFE5D744}" dt="2023-06-08T02:48:53.121" v="597"/>
          <ac:spMkLst>
            <pc:docMk/>
            <pc:sldMk cId="2409336018" sldId="313"/>
            <ac:spMk id="73" creationId="{00000000-0000-0000-0000-000000000000}"/>
          </ac:spMkLst>
        </pc:spChg>
        <pc:picChg chg="del mod">
          <ac:chgData name="Bronson Wharepapa" userId="S::18114@my.sanctamaria.school.nz::fc604165-d948-4f79-adb1-ca2376f8e399" providerId="AD" clId="Web-{3D327D82-FEBC-068B-B4D1-69B6EFE5D744}" dt="2023-06-08T02:48:20.996" v="573"/>
          <ac:picMkLst>
            <pc:docMk/>
            <pc:sldMk cId="2409336018" sldId="313"/>
            <ac:picMk id="2" creationId="{0AB7B6F6-F288-99D5-B0D5-8637FF2AACE7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8:25.714" v="576" actId="1076"/>
          <ac:picMkLst>
            <pc:docMk/>
            <pc:sldMk cId="2409336018" sldId="313"/>
            <ac:picMk id="3" creationId="{6A6C2A00-2463-6D31-D9C6-F20A99EFED79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47:50.839" v="568"/>
        <pc:sldMkLst>
          <pc:docMk/>
          <pc:sldMk cId="666610614" sldId="314"/>
        </pc:sldMkLst>
        <pc:spChg chg="mod">
          <ac:chgData name="Bronson Wharepapa" userId="S::18114@my.sanctamaria.school.nz::fc604165-d948-4f79-adb1-ca2376f8e399" providerId="AD" clId="Web-{3D327D82-FEBC-068B-B4D1-69B6EFE5D744}" dt="2023-06-08T02:45:06.384" v="204" actId="20577"/>
          <ac:spMkLst>
            <pc:docMk/>
            <pc:sldMk cId="666610614" sldId="31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3D327D82-FEBC-068B-B4D1-69B6EFE5D744}" dt="2023-06-08T02:47:50.839" v="568"/>
          <ac:graphicFrameMkLst>
            <pc:docMk/>
            <pc:sldMk cId="666610614" sldId="31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3D327D82-FEBC-068B-B4D1-69B6EFE5D744}" dt="2023-06-08T02:45:08.180" v="205"/>
          <ac:picMkLst>
            <pc:docMk/>
            <pc:sldMk cId="666610614" sldId="314"/>
            <ac:picMk id="2" creationId="{18D2E4E1-DAF0-04BD-D0CF-0AED44B11466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45:08.962" v="207"/>
          <ac:picMkLst>
            <pc:docMk/>
            <pc:sldMk cId="666610614" sldId="314"/>
            <ac:picMk id="3" creationId="{D6793CC0-33FD-84BF-9C22-F42E75342D29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45:08.509" v="206"/>
          <ac:picMkLst>
            <pc:docMk/>
            <pc:sldMk cId="666610614" sldId="314"/>
            <ac:picMk id="4" creationId="{F9057124-EA65-608D-95DC-DD9B5C0851FB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7:04.260" v="346" actId="14100"/>
          <ac:picMkLst>
            <pc:docMk/>
            <pc:sldMk cId="666610614" sldId="314"/>
            <ac:picMk id="5" creationId="{94CC4FDD-C90D-E8DD-B9E1-8DB460B9A242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47:00.510" v="345" actId="14100"/>
          <ac:picMkLst>
            <pc:docMk/>
            <pc:sldMk cId="666610614" sldId="314"/>
            <ac:picMk id="6" creationId="{38BB3503-9E7E-3D13-BA07-9A1FF5FBEF2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57:08.221" v="604" actId="1076"/>
        <pc:sldMkLst>
          <pc:docMk/>
          <pc:sldMk cId="125154394" sldId="315"/>
        </pc:sldMkLst>
        <pc:spChg chg="mod">
          <ac:chgData name="Bronson Wharepapa" userId="S::18114@my.sanctamaria.school.nz::fc604165-d948-4f79-adb1-ca2376f8e399" providerId="AD" clId="Web-{3D327D82-FEBC-068B-B4D1-69B6EFE5D744}" dt="2023-06-08T02:57:00.784" v="600" actId="20577"/>
          <ac:spMkLst>
            <pc:docMk/>
            <pc:sldMk cId="125154394" sldId="31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3D327D82-FEBC-068B-B4D1-69B6EFE5D744}" dt="2023-06-08T02:57:08.221" v="604" actId="1076"/>
          <ac:picMkLst>
            <pc:docMk/>
            <pc:sldMk cId="125154394" sldId="315"/>
            <ac:picMk id="2" creationId="{F49C19D8-8973-BCEC-CC44-F6A9252CA690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01.815" v="601"/>
          <ac:picMkLst>
            <pc:docMk/>
            <pc:sldMk cId="125154394" sldId="315"/>
            <ac:picMk id="3" creationId="{6A6C2A00-2463-6D31-D9C6-F20A99EFED79}"/>
          </ac:picMkLst>
        </pc:picChg>
      </pc:sldChg>
      <pc:sldChg chg="add del replId">
        <pc:chgData name="Bronson Wharepapa" userId="S::18114@my.sanctamaria.school.nz::fc604165-d948-4f79-adb1-ca2376f8e399" providerId="AD" clId="Web-{3D327D82-FEBC-068B-B4D1-69B6EFE5D744}" dt="2023-06-08T02:48:15.761" v="570"/>
        <pc:sldMkLst>
          <pc:docMk/>
          <pc:sldMk cId="3625533764" sldId="315"/>
        </pc:sldMkLst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2:58:28.753" v="617" actId="1076"/>
        <pc:sldMkLst>
          <pc:docMk/>
          <pc:sldMk cId="535902292" sldId="316"/>
        </pc:sldMkLst>
        <pc:spChg chg="mod">
          <ac:chgData name="Bronson Wharepapa" userId="S::18114@my.sanctamaria.school.nz::fc604165-d948-4f79-adb1-ca2376f8e399" providerId="AD" clId="Web-{3D327D82-FEBC-068B-B4D1-69B6EFE5D744}" dt="2023-06-08T02:57:16.315" v="609" actId="20577"/>
          <ac:spMkLst>
            <pc:docMk/>
            <pc:sldMk cId="535902292" sldId="31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3D327D82-FEBC-068B-B4D1-69B6EFE5D744}" dt="2023-06-08T02:57:56.331" v="613" actId="14100"/>
          <ac:picMkLst>
            <pc:docMk/>
            <pc:sldMk cId="535902292" sldId="316"/>
            <ac:picMk id="2" creationId="{31A4A2B1-A470-9D3B-F7B6-5BBFF8E090EE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58:17.097" v="615" actId="1076"/>
          <ac:picMkLst>
            <pc:docMk/>
            <pc:sldMk cId="535902292" sldId="316"/>
            <ac:picMk id="3" creationId="{C10A2D43-153C-2608-9D4B-609669C798BC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2:58:28.753" v="617" actId="1076"/>
          <ac:picMkLst>
            <pc:docMk/>
            <pc:sldMk cId="535902292" sldId="316"/>
            <ac:picMk id="4" creationId="{4E9A460C-C0C3-5EEE-DB0B-659D1867A462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13.784" v="608"/>
          <ac:picMkLst>
            <pc:docMk/>
            <pc:sldMk cId="535902292" sldId="316"/>
            <ac:picMk id="5" creationId="{94CC4FDD-C90D-E8DD-B9E1-8DB460B9A242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2:57:13.424" v="607"/>
          <ac:picMkLst>
            <pc:docMk/>
            <pc:sldMk cId="535902292" sldId="316"/>
            <ac:picMk id="6" creationId="{38BB3503-9E7E-3D13-BA07-9A1FF5FBEF2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3:03:15.445" v="638" actId="1076"/>
        <pc:sldMkLst>
          <pc:docMk/>
          <pc:sldMk cId="1099849219" sldId="317"/>
        </pc:sldMkLst>
        <pc:spChg chg="mod">
          <ac:chgData name="Bronson Wharepapa" userId="S::18114@my.sanctamaria.school.nz::fc604165-d948-4f79-adb1-ca2376f8e399" providerId="AD" clId="Web-{3D327D82-FEBC-068B-B4D1-69B6EFE5D744}" dt="2023-06-08T03:02:39.007" v="622" actId="20577"/>
          <ac:spMkLst>
            <pc:docMk/>
            <pc:sldMk cId="1099849219" sldId="31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3D327D82-FEBC-068B-B4D1-69B6EFE5D744}" dt="2023-06-08T03:02:52.007" v="633" actId="20577"/>
          <ac:spMkLst>
            <pc:docMk/>
            <pc:sldMk cId="1099849219" sldId="317"/>
            <ac:spMk id="73" creationId="{00000000-0000-0000-0000-000000000000}"/>
          </ac:spMkLst>
        </pc:spChg>
        <pc:picChg chg="del mod">
          <ac:chgData name="Bronson Wharepapa" userId="S::18114@my.sanctamaria.school.nz::fc604165-d948-4f79-adb1-ca2376f8e399" providerId="AD" clId="Web-{3D327D82-FEBC-068B-B4D1-69B6EFE5D744}" dt="2023-06-08T03:02:54.569" v="635"/>
          <ac:picMkLst>
            <pc:docMk/>
            <pc:sldMk cId="1099849219" sldId="317"/>
            <ac:picMk id="2" creationId="{F49C19D8-8973-BCEC-CC44-F6A9252CA690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3:03:15.445" v="638" actId="1076"/>
          <ac:picMkLst>
            <pc:docMk/>
            <pc:sldMk cId="1099849219" sldId="317"/>
            <ac:picMk id="3" creationId="{41258147-33F8-9846-E6E8-684CE28D679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3D327D82-FEBC-068B-B4D1-69B6EFE5D744}" dt="2023-06-08T03:10:48.013" v="647" actId="20577"/>
        <pc:sldMkLst>
          <pc:docMk/>
          <pc:sldMk cId="809093660" sldId="318"/>
        </pc:sldMkLst>
        <pc:spChg chg="mod">
          <ac:chgData name="Bronson Wharepapa" userId="S::18114@my.sanctamaria.school.nz::fc604165-d948-4f79-adb1-ca2376f8e399" providerId="AD" clId="Web-{3D327D82-FEBC-068B-B4D1-69B6EFE5D744}" dt="2023-06-08T03:10:48.013" v="647" actId="20577"/>
          <ac:spMkLst>
            <pc:docMk/>
            <pc:sldMk cId="809093660" sldId="31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3D327D82-FEBC-068B-B4D1-69B6EFE5D744}" dt="2023-06-08T03:03:22.429" v="640"/>
          <ac:picMkLst>
            <pc:docMk/>
            <pc:sldMk cId="809093660" sldId="318"/>
            <ac:picMk id="2" creationId="{31A4A2B1-A470-9D3B-F7B6-5BBFF8E090EE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3:03:23.054" v="641"/>
          <ac:picMkLst>
            <pc:docMk/>
            <pc:sldMk cId="809093660" sldId="318"/>
            <ac:picMk id="3" creationId="{C10A2D43-153C-2608-9D4B-609669C798BC}"/>
          </ac:picMkLst>
        </pc:picChg>
        <pc:picChg chg="del">
          <ac:chgData name="Bronson Wharepapa" userId="S::18114@my.sanctamaria.school.nz::fc604165-d948-4f79-adb1-ca2376f8e399" providerId="AD" clId="Web-{3D327D82-FEBC-068B-B4D1-69B6EFE5D744}" dt="2023-06-08T03:03:23.335" v="642"/>
          <ac:picMkLst>
            <pc:docMk/>
            <pc:sldMk cId="809093660" sldId="318"/>
            <ac:picMk id="4" creationId="{4E9A460C-C0C3-5EEE-DB0B-659D1867A462}"/>
          </ac:picMkLst>
        </pc:picChg>
        <pc:picChg chg="add mod">
          <ac:chgData name="Bronson Wharepapa" userId="S::18114@my.sanctamaria.school.nz::fc604165-d948-4f79-adb1-ca2376f8e399" providerId="AD" clId="Web-{3D327D82-FEBC-068B-B4D1-69B6EFE5D744}" dt="2023-06-08T03:10:42.669" v="645" actId="14100"/>
          <ac:picMkLst>
            <pc:docMk/>
            <pc:sldMk cId="809093660" sldId="318"/>
            <ac:picMk id="5" creationId="{4D1FE905-C7AE-DB17-36D1-117EC9171847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5.656" v="98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5.656" v="98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5.656" v="98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2E9D814-A1DE-122A-8CB7-6603A0F88AF8}"/>
    <pc:docChg chg="addSld modSld sldOrd">
      <pc:chgData name="Bronson Wharepapa" userId="S::18114@my.sanctamaria.school.nz::fc604165-d948-4f79-adb1-ca2376f8e399" providerId="AD" clId="Web-{B2E9D814-A1DE-122A-8CB7-6603A0F88AF8}" dt="2023-06-08T22:26:34.668" v="269"/>
      <pc:docMkLst>
        <pc:docMk/>
      </pc:docMkLst>
      <pc:sldChg chg="addSp modSp">
        <pc:chgData name="Bronson Wharepapa" userId="S::18114@my.sanctamaria.school.nz::fc604165-d948-4f79-adb1-ca2376f8e399" providerId="AD" clId="Web-{B2E9D814-A1DE-122A-8CB7-6603A0F88AF8}" dt="2023-06-08T22:17:08.793" v="227" actId="1076"/>
        <pc:sldMkLst>
          <pc:docMk/>
          <pc:sldMk cId="809093660" sldId="318"/>
        </pc:sldMkLst>
        <pc:graphicFrameChg chg="mod modGraphic">
          <ac:chgData name="Bronson Wharepapa" userId="S::18114@my.sanctamaria.school.nz::fc604165-d948-4f79-adb1-ca2376f8e399" providerId="AD" clId="Web-{B2E9D814-A1DE-122A-8CB7-6603A0F88AF8}" dt="2023-06-08T22:16:06.495" v="225"/>
          <ac:graphicFrameMkLst>
            <pc:docMk/>
            <pc:sldMk cId="809093660" sldId="31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2E9D814-A1DE-122A-8CB7-6603A0F88AF8}" dt="2023-06-08T22:14:39.805" v="43" actId="14100"/>
          <ac:picMkLst>
            <pc:docMk/>
            <pc:sldMk cId="809093660" sldId="318"/>
            <ac:picMk id="2" creationId="{FF7F75CD-D679-8928-63E8-23F22583105D}"/>
          </ac:picMkLst>
        </pc:picChg>
        <pc:picChg chg="mod">
          <ac:chgData name="Bronson Wharepapa" userId="S::18114@my.sanctamaria.school.nz::fc604165-d948-4f79-adb1-ca2376f8e399" providerId="AD" clId="Web-{B2E9D814-A1DE-122A-8CB7-6603A0F88AF8}" dt="2023-06-08T22:17:08.793" v="227" actId="1076"/>
          <ac:picMkLst>
            <pc:docMk/>
            <pc:sldMk cId="809093660" sldId="318"/>
            <ac:picMk id="5" creationId="{4D1FE905-C7AE-DB17-36D1-117EC9171847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2E9D814-A1DE-122A-8CB7-6603A0F88AF8}" dt="2023-06-08T22:17:24.372" v="236" actId="20577"/>
        <pc:sldMkLst>
          <pc:docMk/>
          <pc:sldMk cId="384318336" sldId="319"/>
        </pc:sldMkLst>
        <pc:spChg chg="mod">
          <ac:chgData name="Bronson Wharepapa" userId="S::18114@my.sanctamaria.school.nz::fc604165-d948-4f79-adb1-ca2376f8e399" providerId="AD" clId="Web-{B2E9D814-A1DE-122A-8CB7-6603A0F88AF8}" dt="2023-06-08T22:17:24.372" v="236" actId="20577"/>
          <ac:spMkLst>
            <pc:docMk/>
            <pc:sldMk cId="384318336" sldId="31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B2E9D814-A1DE-122A-8CB7-6603A0F88AF8}" dt="2023-06-08T22:17:21.200" v="235" actId="1076"/>
          <ac:picMkLst>
            <pc:docMk/>
            <pc:sldMk cId="384318336" sldId="319"/>
            <ac:picMk id="2" creationId="{8C11E27C-4F05-5DE8-1164-25B206A3065B}"/>
          </ac:picMkLst>
        </pc:picChg>
        <pc:picChg chg="del">
          <ac:chgData name="Bronson Wharepapa" userId="S::18114@my.sanctamaria.school.nz::fc604165-d948-4f79-adb1-ca2376f8e399" providerId="AD" clId="Web-{B2E9D814-A1DE-122A-8CB7-6603A0F88AF8}" dt="2023-06-08T22:17:14.606" v="230"/>
          <ac:picMkLst>
            <pc:docMk/>
            <pc:sldMk cId="384318336" sldId="319"/>
            <ac:picMk id="3" creationId="{41258147-33F8-9846-E6E8-684CE28D679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2E9D814-A1DE-122A-8CB7-6603A0F88AF8}" dt="2023-06-08T22:26:34.668" v="269"/>
        <pc:sldMkLst>
          <pc:docMk/>
          <pc:sldMk cId="1373041405" sldId="320"/>
        </pc:sldMkLst>
        <pc:spChg chg="mod">
          <ac:chgData name="Bronson Wharepapa" userId="S::18114@my.sanctamaria.school.nz::fc604165-d948-4f79-adb1-ca2376f8e399" providerId="AD" clId="Web-{B2E9D814-A1DE-122A-8CB7-6603A0F88AF8}" dt="2023-06-08T22:24:44.540" v="240" actId="20577"/>
          <ac:spMkLst>
            <pc:docMk/>
            <pc:sldMk cId="1373041405" sldId="32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2E9D814-A1DE-122A-8CB7-6603A0F88AF8}" dt="2023-06-08T22:26:34.668" v="269"/>
          <ac:graphicFrameMkLst>
            <pc:docMk/>
            <pc:sldMk cId="1373041405" sldId="32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2E9D814-A1DE-122A-8CB7-6603A0F88AF8}" dt="2023-06-08T22:24:46.181" v="242"/>
          <ac:picMkLst>
            <pc:docMk/>
            <pc:sldMk cId="1373041405" sldId="320"/>
            <ac:picMk id="2" creationId="{FF7F75CD-D679-8928-63E8-23F22583105D}"/>
          </ac:picMkLst>
        </pc:picChg>
        <pc:picChg chg="add mod">
          <ac:chgData name="Bronson Wharepapa" userId="S::18114@my.sanctamaria.school.nz::fc604165-d948-4f79-adb1-ca2376f8e399" providerId="AD" clId="Web-{B2E9D814-A1DE-122A-8CB7-6603A0F88AF8}" dt="2023-06-08T22:25:57.276" v="260" actId="1076"/>
          <ac:picMkLst>
            <pc:docMk/>
            <pc:sldMk cId="1373041405" sldId="320"/>
            <ac:picMk id="3" creationId="{082B8E0A-4146-E647-F95A-BD4685C26E80}"/>
          </ac:picMkLst>
        </pc:picChg>
        <pc:picChg chg="add mod">
          <ac:chgData name="Bronson Wharepapa" userId="S::18114@my.sanctamaria.school.nz::fc604165-d948-4f79-adb1-ca2376f8e399" providerId="AD" clId="Web-{B2E9D814-A1DE-122A-8CB7-6603A0F88AF8}" dt="2023-06-08T22:26:06.683" v="261" actId="1076"/>
          <ac:picMkLst>
            <pc:docMk/>
            <pc:sldMk cId="1373041405" sldId="320"/>
            <ac:picMk id="4" creationId="{0D945E5E-E39F-3B32-5735-76E5D3732149}"/>
          </ac:picMkLst>
        </pc:picChg>
        <pc:picChg chg="del">
          <ac:chgData name="Bronson Wharepapa" userId="S::18114@my.sanctamaria.school.nz::fc604165-d948-4f79-adb1-ca2376f8e399" providerId="AD" clId="Web-{B2E9D814-A1DE-122A-8CB7-6603A0F88AF8}" dt="2023-06-08T22:24:45.868" v="241"/>
          <ac:picMkLst>
            <pc:docMk/>
            <pc:sldMk cId="1373041405" sldId="320"/>
            <ac:picMk id="5" creationId="{4D1FE905-C7AE-DB17-36D1-117EC9171847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6DF66239-42A2-862D-E81B-2A6AEA822739}"/>
    <pc:docChg chg="addSld modSld sldOrd">
      <pc:chgData name="Bronson Wharepapa" userId="S::18114@my.sanctamaria.school.nz::fc604165-d948-4f79-adb1-ca2376f8e399" providerId="AD" clId="Web-{6DF66239-42A2-862D-E81B-2A6AEA822739}" dt="2023-06-07T01:21:29.450" v="413" actId="1076"/>
      <pc:docMkLst>
        <pc:docMk/>
      </pc:docMkLst>
      <pc:sldChg chg="addSp delSp modSp add ord replId">
        <pc:chgData name="Bronson Wharepapa" userId="S::18114@my.sanctamaria.school.nz::fc604165-d948-4f79-adb1-ca2376f8e399" providerId="AD" clId="Web-{6DF66239-42A2-862D-E81B-2A6AEA822739}" dt="2023-06-07T01:11:43.319" v="242" actId="1076"/>
        <pc:sldMkLst>
          <pc:docMk/>
          <pc:sldMk cId="3888547762" sldId="309"/>
        </pc:sldMkLst>
        <pc:spChg chg="mod">
          <ac:chgData name="Bronson Wharepapa" userId="S::18114@my.sanctamaria.school.nz::fc604165-d948-4f79-adb1-ca2376f8e399" providerId="AD" clId="Web-{6DF66239-42A2-862D-E81B-2A6AEA822739}" dt="2023-06-07T01:05:03.814" v="2" actId="20577"/>
          <ac:spMkLst>
            <pc:docMk/>
            <pc:sldMk cId="3888547762" sldId="309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6DF66239-42A2-862D-E81B-2A6AEA822739}" dt="2023-06-07T01:11:35.365" v="239"/>
          <ac:picMkLst>
            <pc:docMk/>
            <pc:sldMk cId="3888547762" sldId="309"/>
            <ac:picMk id="2" creationId="{2447D8B0-60EE-CA69-1691-266DC6AE5CAF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43.319" v="242" actId="1076"/>
          <ac:picMkLst>
            <pc:docMk/>
            <pc:sldMk cId="3888547762" sldId="309"/>
            <ac:picMk id="3" creationId="{DFD0977D-EE3B-F9AC-FACB-5D22F1BB8F06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05.564" v="3"/>
          <ac:picMkLst>
            <pc:docMk/>
            <pc:sldMk cId="3888547762" sldId="309"/>
            <ac:picMk id="4" creationId="{E448965B-BC59-9EF2-1A05-D5FAAA67DBD1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14:36.774" v="385" actId="20577"/>
        <pc:sldMkLst>
          <pc:docMk/>
          <pc:sldMk cId="779442768" sldId="310"/>
        </pc:sldMkLst>
        <pc:spChg chg="mod">
          <ac:chgData name="Bronson Wharepapa" userId="S::18114@my.sanctamaria.school.nz::fc604165-d948-4f79-adb1-ca2376f8e399" providerId="AD" clId="Web-{6DF66239-42A2-862D-E81B-2A6AEA822739}" dt="2023-06-07T01:14:36.774" v="385" actId="20577"/>
          <ac:spMkLst>
            <pc:docMk/>
            <pc:sldMk cId="779442768" sldId="310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2:45.725" v="373"/>
          <ac:graphicFrameMkLst>
            <pc:docMk/>
            <pc:sldMk cId="779442768" sldId="310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05:33.440" v="11"/>
          <ac:picMkLst>
            <pc:docMk/>
            <pc:sldMk cId="779442768" sldId="310"/>
            <ac:picMk id="2" creationId="{5E8216C0-2A7B-3507-798B-ED114581BCDC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05:34.174" v="12"/>
          <ac:picMkLst>
            <pc:docMk/>
            <pc:sldMk cId="779442768" sldId="310"/>
            <ac:picMk id="3" creationId="{2F92974B-F3CB-A21A-4BD6-C397B6BBBE7A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2:49.335" v="374" actId="1076"/>
          <ac:picMkLst>
            <pc:docMk/>
            <pc:sldMk cId="779442768" sldId="310"/>
            <ac:picMk id="4" creationId="{40548CC5-5F5E-CF09-A57A-57734783DC25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0.022" v="244" actId="1076"/>
          <ac:picMkLst>
            <pc:docMk/>
            <pc:sldMk cId="779442768" sldId="310"/>
            <ac:picMk id="5" creationId="{D723C979-4248-27B8-32D5-2E154418DDD4}"/>
          </ac:picMkLst>
        </pc:picChg>
        <pc:picChg chg="add mod">
          <ac:chgData name="Bronson Wharepapa" userId="S::18114@my.sanctamaria.school.nz::fc604165-d948-4f79-adb1-ca2376f8e399" providerId="AD" clId="Web-{6DF66239-42A2-862D-E81B-2A6AEA822739}" dt="2023-06-07T01:11:51.209" v="245" actId="1076"/>
          <ac:picMkLst>
            <pc:docMk/>
            <pc:sldMk cId="779442768" sldId="310"/>
            <ac:picMk id="6" creationId="{C45F25FC-2AE7-2F2E-1C60-592D7CD2D62F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6DF66239-42A2-862D-E81B-2A6AEA822739}" dt="2023-06-07T01:21:29.450" v="413" actId="1076"/>
        <pc:sldMkLst>
          <pc:docMk/>
          <pc:sldMk cId="2204102933" sldId="311"/>
        </pc:sldMkLst>
        <pc:spChg chg="mod">
          <ac:chgData name="Bronson Wharepapa" userId="S::18114@my.sanctamaria.school.nz::fc604165-d948-4f79-adb1-ca2376f8e399" providerId="AD" clId="Web-{6DF66239-42A2-862D-E81B-2A6AEA822739}" dt="2023-06-07T01:14:46.492" v="389" actId="20577"/>
          <ac:spMkLst>
            <pc:docMk/>
            <pc:sldMk cId="2204102933" sldId="311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6DF66239-42A2-862D-E81B-2A6AEA822739}" dt="2023-06-07T01:21:29.450" v="413" actId="1076"/>
          <ac:picMkLst>
            <pc:docMk/>
            <pc:sldMk cId="2204102933" sldId="311"/>
            <ac:picMk id="2" creationId="{0AB7B6F6-F288-99D5-B0D5-8637FF2AACE7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21:15.997" v="408"/>
          <ac:picMkLst>
            <pc:docMk/>
            <pc:sldMk cId="2204102933" sldId="311"/>
            <ac:picMk id="3" creationId="{DFD0977D-EE3B-F9AC-FACB-5D22F1BB8F06}"/>
          </ac:picMkLst>
        </pc:picChg>
      </pc:sldChg>
      <pc:sldChg chg="delSp modSp add replId">
        <pc:chgData name="Bronson Wharepapa" userId="S::18114@my.sanctamaria.school.nz::fc604165-d948-4f79-adb1-ca2376f8e399" providerId="AD" clId="Web-{6DF66239-42A2-862D-E81B-2A6AEA822739}" dt="2023-06-07T01:15:01.102" v="407"/>
        <pc:sldMkLst>
          <pc:docMk/>
          <pc:sldMk cId="4220686254" sldId="312"/>
        </pc:sldMkLst>
        <pc:spChg chg="mod">
          <ac:chgData name="Bronson Wharepapa" userId="S::18114@my.sanctamaria.school.nz::fc604165-d948-4f79-adb1-ca2376f8e399" providerId="AD" clId="Web-{6DF66239-42A2-862D-E81B-2A6AEA822739}" dt="2023-06-07T01:14:55.977" v="400" actId="20577"/>
          <ac:spMkLst>
            <pc:docMk/>
            <pc:sldMk cId="4220686254" sldId="31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6DF66239-42A2-862D-E81B-2A6AEA822739}" dt="2023-06-07T01:14:59.243" v="404"/>
          <ac:graphicFrameMkLst>
            <pc:docMk/>
            <pc:sldMk cId="4220686254" sldId="312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6DF66239-42A2-862D-E81B-2A6AEA822739}" dt="2023-06-07T01:15:00.180" v="405"/>
          <ac:picMkLst>
            <pc:docMk/>
            <pc:sldMk cId="4220686254" sldId="312"/>
            <ac:picMk id="4" creationId="{40548CC5-5F5E-CF09-A57A-57734783DC25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0.789" v="406"/>
          <ac:picMkLst>
            <pc:docMk/>
            <pc:sldMk cId="4220686254" sldId="312"/>
            <ac:picMk id="5" creationId="{D723C979-4248-27B8-32D5-2E154418DDD4}"/>
          </ac:picMkLst>
        </pc:picChg>
        <pc:picChg chg="del">
          <ac:chgData name="Bronson Wharepapa" userId="S::18114@my.sanctamaria.school.nz::fc604165-d948-4f79-adb1-ca2376f8e399" providerId="AD" clId="Web-{6DF66239-42A2-862D-E81B-2A6AEA822739}" dt="2023-06-07T01:15:01.102" v="407"/>
          <ac:picMkLst>
            <pc:docMk/>
            <pc:sldMk cId="4220686254" sldId="312"/>
            <ac:picMk id="6" creationId="{C45F25FC-2AE7-2F2E-1C60-592D7CD2D62F}"/>
          </ac:picMkLst>
        </pc:picChg>
      </pc:sldChg>
    </pc:docChg>
  </pc:docChgLst>
  <pc:docChgLst>
    <pc:chgData name="Bronson Wharepapa" userId="S::18114@my.sanctamaria.school.nz::fc604165-d948-4f79-adb1-ca2376f8e399" providerId="AD" clId="Web-{E7DA99F4-823D-C86A-06FD-627EB648CF80}"/>
    <pc:docChg chg="addSld delSld modSld sldOrd">
      <pc:chgData name="Bronson Wharepapa" userId="S::18114@my.sanctamaria.school.nz::fc604165-d948-4f79-adb1-ca2376f8e399" providerId="AD" clId="Web-{E7DA99F4-823D-C86A-06FD-627EB648CF80}" dt="2023-05-31T03:08:11.514" v="139" actId="1076"/>
      <pc:docMkLst>
        <pc:docMk/>
      </pc:docMkLst>
      <pc:sldChg chg="modSp">
        <pc:chgData name="Bronson Wharepapa" userId="S::18114@my.sanctamaria.school.nz::fc604165-d948-4f79-adb1-ca2376f8e399" providerId="AD" clId="Web-{E7DA99F4-823D-C86A-06FD-627EB648CF80}" dt="2023-05-31T02:47:35.966" v="23" actId="20577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E7DA99F4-823D-C86A-06FD-627EB648CF80}" dt="2023-05-31T02:47:35.966" v="23" actId="20577"/>
          <ac:spMkLst>
            <pc:docMk/>
            <pc:sldMk cId="1098871366" sldId="303"/>
            <ac:spMk id="5" creationId="{F4590D88-8B1B-4158-D9CE-82EB2D2CF941}"/>
          </ac:spMkLst>
        </pc:sp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2:37:55.247" v="12" actId="1076"/>
        <pc:sldMkLst>
          <pc:docMk/>
          <pc:sldMk cId="3573675905" sldId="305"/>
        </pc:sldMkLst>
        <pc:spChg chg="mod">
          <ac:chgData name="Bronson Wharepapa" userId="S::18114@my.sanctamaria.school.nz::fc604165-d948-4f79-adb1-ca2376f8e399" providerId="AD" clId="Web-{E7DA99F4-823D-C86A-06FD-627EB648CF80}" dt="2023-05-31T02:37:20.371" v="1" actId="20577"/>
          <ac:spMkLst>
            <pc:docMk/>
            <pc:sldMk cId="3573675905" sldId="305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37:29.653" v="7" actId="1076"/>
          <ac:picMkLst>
            <pc:docMk/>
            <pc:sldMk cId="3573675905" sldId="305"/>
            <ac:picMk id="2" creationId="{8EA9DF15-5AC9-4059-DD80-8801DDA91A39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37:55.247" v="12" actId="1076"/>
          <ac:picMkLst>
            <pc:docMk/>
            <pc:sldMk cId="3573675905" sldId="305"/>
            <ac:picMk id="3" creationId="{3BB121D3-DAF4-12DF-CD95-855DC919F215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356" v="3"/>
          <ac:picMkLst>
            <pc:docMk/>
            <pc:sldMk cId="3573675905" sldId="305"/>
            <ac:picMk id="4" creationId="{87B74F5B-8B5B-0D5B-B9AD-F15804BC1BD2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37:22.027" v="2"/>
          <ac:picMkLst>
            <pc:docMk/>
            <pc:sldMk cId="3573675905" sldId="305"/>
            <ac:picMk id="5" creationId="{DCEDBDB8-238E-6C0B-39C4-F16D18E27CB8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E7DA99F4-823D-C86A-06FD-627EB648CF80}" dt="2023-05-31T02:47:37.685" v="24"/>
        <pc:sldMkLst>
          <pc:docMk/>
          <pc:sldMk cId="970257294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2:42.474" v="16" actId="20577"/>
          <ac:spMkLst>
            <pc:docMk/>
            <pc:sldMk cId="970257294" sldId="30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E7DA99F4-823D-C86A-06FD-627EB648CF80}" dt="2023-05-31T02:42:49.192" v="19" actId="1076"/>
          <ac:picMkLst>
            <pc:docMk/>
            <pc:sldMk cId="970257294" sldId="306"/>
            <ac:picMk id="2" creationId="{5495E6CF-0AA7-E1FE-6362-EC2DC5849FE6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2:40.052" v="15"/>
          <ac:picMkLst>
            <pc:docMk/>
            <pc:sldMk cId="970257294" sldId="306"/>
            <ac:picMk id="3" creationId="{3208538E-9EF6-24E9-5B09-B2A3A9EBA3EB}"/>
          </ac:picMkLst>
        </pc:picChg>
      </pc:sldChg>
      <pc:sldChg chg="addSp delSp modSp add replId">
        <pc:chgData name="Bronson Wharepapa" userId="S::18114@my.sanctamaria.school.nz::fc604165-d948-4f79-adb1-ca2376f8e399" providerId="AD" clId="Web-{E7DA99F4-823D-C86A-06FD-627EB648CF80}" dt="2023-05-31T03:05:31.822" v="135"/>
        <pc:sldMkLst>
          <pc:docMk/>
          <pc:sldMk cId="2814547258" sldId="306"/>
        </pc:sldMkLst>
        <pc:spChg chg="mod">
          <ac:chgData name="Bronson Wharepapa" userId="S::18114@my.sanctamaria.school.nz::fc604165-d948-4f79-adb1-ca2376f8e399" providerId="AD" clId="Web-{E7DA99F4-823D-C86A-06FD-627EB648CF80}" dt="2023-05-31T02:47:48.747" v="28" actId="20577"/>
          <ac:spMkLst>
            <pc:docMk/>
            <pc:sldMk cId="2814547258" sldId="30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7DA99F4-823D-C86A-06FD-627EB648CF80}" dt="2023-05-31T03:05:31.822" v="135"/>
          <ac:graphicFrameMkLst>
            <pc:docMk/>
            <pc:sldMk cId="2814547258" sldId="30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E7DA99F4-823D-C86A-06FD-627EB648CF80}" dt="2023-05-31T02:47:46.263" v="27"/>
          <ac:picMkLst>
            <pc:docMk/>
            <pc:sldMk cId="2814547258" sldId="306"/>
            <ac:picMk id="2" creationId="{8EA9DF15-5AC9-4059-DD80-8801DDA91A39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47:45.732" v="26"/>
          <ac:picMkLst>
            <pc:docMk/>
            <pc:sldMk cId="2814547258" sldId="306"/>
            <ac:picMk id="3" creationId="{3BB121D3-DAF4-12DF-CD95-855DC919F215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49:43.344" v="37" actId="1076"/>
          <ac:picMkLst>
            <pc:docMk/>
            <pc:sldMk cId="2814547258" sldId="306"/>
            <ac:picMk id="4" creationId="{BFE8562C-F2E2-8C43-B24C-861F1FEB983E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2:50:06.189" v="41" actId="1076"/>
          <ac:picMkLst>
            <pc:docMk/>
            <pc:sldMk cId="2814547258" sldId="306"/>
            <ac:picMk id="5" creationId="{D7787F6A-55BD-BACD-977C-D4D789915C5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8:11.514" v="139" actId="1076"/>
        <pc:sldMkLst>
          <pc:docMk/>
          <pc:sldMk cId="1542993381" sldId="307"/>
        </pc:sldMkLst>
        <pc:spChg chg="mod">
          <ac:chgData name="Bronson Wharepapa" userId="S::18114@my.sanctamaria.school.nz::fc604165-d948-4f79-adb1-ca2376f8e399" providerId="AD" clId="Web-{E7DA99F4-823D-C86A-06FD-627EB648CF80}" dt="2023-05-31T02:51:02.815" v="84" actId="20577"/>
          <ac:spMkLst>
            <pc:docMk/>
            <pc:sldMk cId="1542993381" sldId="307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E7DA99F4-823D-C86A-06FD-627EB648CF80}" dt="2023-05-31T03:08:05.717" v="136"/>
          <ac:picMkLst>
            <pc:docMk/>
            <pc:sldMk cId="1542993381" sldId="307"/>
            <ac:picMk id="2" creationId="{92231FF8-AEFA-9133-7933-3CB88E2E376B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2:50:49.237" v="80"/>
          <ac:picMkLst>
            <pc:docMk/>
            <pc:sldMk cId="1542993381" sldId="307"/>
            <ac:picMk id="3" creationId="{3208538E-9EF6-24E9-5B09-B2A3A9EBA3EB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8:11.514" v="139" actId="1076"/>
          <ac:picMkLst>
            <pc:docMk/>
            <pc:sldMk cId="1542993381" sldId="307"/>
            <ac:picMk id="4" creationId="{E448965B-BC59-9EF2-1A05-D5FAAA67DBD1}"/>
          </ac:picMkLst>
        </pc:picChg>
      </pc:sldChg>
      <pc:sldChg chg="add del replId">
        <pc:chgData name="Bronson Wharepapa" userId="S::18114@my.sanctamaria.school.nz::fc604165-d948-4f79-adb1-ca2376f8e399" providerId="AD" clId="Web-{E7DA99F4-823D-C86A-06FD-627EB648CF80}" dt="2023-05-31T03:02:00.473" v="89"/>
        <pc:sldMkLst>
          <pc:docMk/>
          <pc:sldMk cId="2150892930" sldId="308"/>
        </pc:sldMkLst>
      </pc:sldChg>
      <pc:sldChg chg="addSp delSp modSp add ord replId">
        <pc:chgData name="Bronson Wharepapa" userId="S::18114@my.sanctamaria.school.nz::fc604165-d948-4f79-adb1-ca2376f8e399" providerId="AD" clId="Web-{E7DA99F4-823D-C86A-06FD-627EB648CF80}" dt="2023-05-31T03:05:09.634" v="109"/>
        <pc:sldMkLst>
          <pc:docMk/>
          <pc:sldMk cId="3997650544" sldId="308"/>
        </pc:sldMkLst>
        <pc:graphicFrameChg chg="mod modGraphic">
          <ac:chgData name="Bronson Wharepapa" userId="S::18114@my.sanctamaria.school.nz::fc604165-d948-4f79-adb1-ca2376f8e399" providerId="AD" clId="Web-{E7DA99F4-823D-C86A-06FD-627EB648CF80}" dt="2023-05-31T03:05:09.634" v="109"/>
          <ac:graphicFrameMkLst>
            <pc:docMk/>
            <pc:sldMk cId="3997650544" sldId="30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7DA99F4-823D-C86A-06FD-627EB648CF80}" dt="2023-05-31T03:04:44.040" v="104" actId="1076"/>
          <ac:picMkLst>
            <pc:docMk/>
            <pc:sldMk cId="3997650544" sldId="308"/>
            <ac:picMk id="2" creationId="{5E8216C0-2A7B-3507-798B-ED114581BCDC}"/>
          </ac:picMkLst>
        </pc:picChg>
        <pc:picChg chg="add mod">
          <ac:chgData name="Bronson Wharepapa" userId="S::18114@my.sanctamaria.school.nz::fc604165-d948-4f79-adb1-ca2376f8e399" providerId="AD" clId="Web-{E7DA99F4-823D-C86A-06FD-627EB648CF80}" dt="2023-05-31T03:04:48.478" v="105" actId="14100"/>
          <ac:picMkLst>
            <pc:docMk/>
            <pc:sldMk cId="3997650544" sldId="308"/>
            <ac:picMk id="3" creationId="{2F92974B-F3CB-A21A-4BD6-C397B6BBBE7A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5.426" v="93"/>
          <ac:picMkLst>
            <pc:docMk/>
            <pc:sldMk cId="3997650544" sldId="308"/>
            <ac:picMk id="4" creationId="{BFE8562C-F2E2-8C43-B24C-861F1FEB983E}"/>
          </ac:picMkLst>
        </pc:picChg>
        <pc:picChg chg="del">
          <ac:chgData name="Bronson Wharepapa" userId="S::18114@my.sanctamaria.school.nz::fc604165-d948-4f79-adb1-ca2376f8e399" providerId="AD" clId="Web-{E7DA99F4-823D-C86A-06FD-627EB648CF80}" dt="2023-05-31T03:02:04.926" v="92"/>
          <ac:picMkLst>
            <pc:docMk/>
            <pc:sldMk cId="3997650544" sldId="308"/>
            <ac:picMk id="5" creationId="{D7787F6A-55BD-BACD-977C-D4D789915C5E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9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14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86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21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48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827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465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319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28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496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03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02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63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781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2 - 4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476704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 Requires further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A9DF15-5AC9-4059-DD80-8801DDA9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4393919"/>
            <a:ext cx="8128747" cy="530974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BB121D3-DAF4-12DF-CD95-855DC919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2866951"/>
            <a:ext cx="4484594" cy="1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62020015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 page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E8562C-F2E2-8C43-B24C-861F1FEB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" y="4225521"/>
            <a:ext cx="8912471" cy="3708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787F6A-55BD-BACD-977C-D4D7899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66" y="2245961"/>
            <a:ext cx="4340469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48965B-BC59-9EF2-1A05-D5FAAA67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" y="1817178"/>
            <a:ext cx="7403123" cy="19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9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551403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details on separate lines with formatting.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8216C0-2A7B-3507-798B-ED114581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8" y="2153502"/>
            <a:ext cx="8516814" cy="227257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F92974B-F3CB-A21A-4BD6-C397B6BB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161895"/>
            <a:ext cx="2926373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6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D0977D-EE3B-F9AC-FACB-5D22F1BB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843257"/>
            <a:ext cx="5923429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6 -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159465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Works – prints name and phone.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Slightly works – prints name, phone and address. Though, does not apply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548CC5-5F5E-CF09-A57A-5773478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321166"/>
            <a:ext cx="8068235" cy="270648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23C979-4248-27B8-32D5-2E15441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48" y="3514808"/>
            <a:ext cx="2501153" cy="151599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45F25FC-2AE7-2F2E-1C60-592D7CD2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36" y="3641570"/>
            <a:ext cx="2306171" cy="13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2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7</a:t>
            </a:r>
          </a:p>
        </p:txBody>
      </p:sp>
      <p:pic>
        <p:nvPicPr>
          <p:cNvPr id="2" name="Picture 3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AB7B6F6-F288-99D5-B0D5-8637FF2A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35" y="1882738"/>
            <a:ext cx="5580529" cy="2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11951165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Choose delivery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 and phone. No pick up charge added.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name, phone, address and $5.00 delivery charge.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18D2E4E1-DAF0-04BD-D0CF-0AED44B1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2569404"/>
            <a:ext cx="5486400" cy="36104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6793CC0-33FD-84BF-9C22-F42E7534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6" y="2895748"/>
            <a:ext cx="4901452" cy="215571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9057124-EA65-608D-95DC-DD9B5C085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17" y="2986579"/>
            <a:ext cx="3267635" cy="20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6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– Confirm or Cancel Order Function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A6C2A00-2463-6D31-D9C6-F20A99EF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6" y="2187679"/>
            <a:ext cx="7106770" cy="18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6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24259046"/>
              </p:ext>
            </p:extLst>
          </p:nvPr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4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confirm.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cancel.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4CC4FDD-C90D-E8DD-B9E1-8DB460B9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4" y="2609114"/>
            <a:ext cx="3287805" cy="24533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8BB3503-9E7E-3D13-BA07-9A1FF5FB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1" y="2610635"/>
            <a:ext cx="2373406" cy="250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– Confirm or Cancel Order Function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49C19D8-8973-BCEC-CC44-F6A9252C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9" y="1958507"/>
            <a:ext cx="6710082" cy="19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8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4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confirm.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cancel.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1A4A2B1-A470-9D3B-F7B6-5BBFF8E0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7" y="2475762"/>
            <a:ext cx="4276164" cy="239729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10A2D43-153C-2608-9D4B-609669C7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8" y="2504917"/>
            <a:ext cx="2743200" cy="1128748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E9A460C-C0C3-5EEE-DB0B-659D1867A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53" y="3699670"/>
            <a:ext cx="2743200" cy="12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02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– New Order or Exit Program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258147-33F8-9846-E6E8-684CE28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4" y="2062065"/>
            <a:ext cx="6804211" cy="21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49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5047027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0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invalid input.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new order.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exit BOT.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"please enter 1 or 2."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Prints "that was not a valid input..."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*Will need to clear the data from these lists.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D1FE905-C7AE-DB17-36D1-117EC917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1" y="2958451"/>
            <a:ext cx="2743200" cy="209082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F7F75CD-D679-8928-63E8-23F225831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27746"/>
            <a:ext cx="2635623" cy="21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93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– New Order or Exit Program (Trello screenshot)</a:t>
            </a:r>
            <a:endParaRPr sz="20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11E27C-4F05-5DE8-1164-25B206A3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24" y="2070909"/>
            <a:ext cx="6568888" cy="20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9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668246"/>
              </p:ext>
            </p:extLst>
          </p:nvPr>
        </p:nvGraphicFramePr>
        <p:xfrm>
          <a:off x="382475" y="1267725"/>
          <a:ext cx="8520600" cy="11734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1 – Chose confirm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2 – Chose cancel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new order.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Works – prints exit BOT. *Data remains in the order.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*Will need to clear the data from these lists.</a:t>
                      </a:r>
                      <a:endParaRPr lang="en-NZ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82B8E0A-4146-E647-F95A-BD4685C2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480517"/>
            <a:ext cx="2151529" cy="260293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D945E5E-E39F-3B32-5735-76E5D373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11" y="2502801"/>
            <a:ext cx="2447365" cy="25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41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62</Slides>
  <Notes>62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Component 7 Version 3 - Test Plan (?and screenshot)</vt:lpstr>
      <vt:lpstr>Component 7 Version 4 - Test Plan (?and screenshot)</vt:lpstr>
      <vt:lpstr>Component 7 – Order Print (Trello screenshot)</vt:lpstr>
      <vt:lpstr>Component 7 Version 4 - Test Plan (?and screenshot)</vt:lpstr>
      <vt:lpstr>Component 7 – Order Print (Trello screenshot)</vt:lpstr>
      <vt:lpstr>Component 7 Version 6 - Test Plan (?and screenshot)</vt:lpstr>
      <vt:lpstr>Component 7 – Order Print (Trello screenshot)</vt:lpstr>
      <vt:lpstr>Component 7 Main Program - Test Plan (?and screenshot)</vt:lpstr>
      <vt:lpstr>Component 8 – Confirm or Cancel Order Function (Trello screenshot)</vt:lpstr>
      <vt:lpstr>Component 8 Version 1 - Test Plan (?and screenshot)</vt:lpstr>
      <vt:lpstr>Component 8 – Confirm or Cancel Order Function (Trello screenshot)</vt:lpstr>
      <vt:lpstr>Component 8 Version 2 - Test Plan (?and screenshot)</vt:lpstr>
      <vt:lpstr>Component 9 – New Order or Exit Program (Trello screenshot)</vt:lpstr>
      <vt:lpstr>Component 9 Version 1 - Test Plan (?and screenshot)</vt:lpstr>
      <vt:lpstr>Component 9 – New Order or Exit Program (Trello screenshot)</vt:lpstr>
      <vt:lpstr>Component 9 Version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335</cp:revision>
  <dcterms:modified xsi:type="dcterms:W3CDTF">2023-06-08T22:26:39Z</dcterms:modified>
</cp:coreProperties>
</file>